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5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7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8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9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10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11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1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1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1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1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16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17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18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19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7" r:id="rId2"/>
    <p:sldMasterId id="2147483661" r:id="rId3"/>
    <p:sldMasterId id="2147483665" r:id="rId4"/>
    <p:sldMasterId id="2147483670" r:id="rId5"/>
    <p:sldMasterId id="2147483676" r:id="rId6"/>
    <p:sldMasterId id="2147483682" r:id="rId7"/>
    <p:sldMasterId id="2147483688" r:id="rId8"/>
    <p:sldMasterId id="2147483692" r:id="rId9"/>
    <p:sldMasterId id="2147483697" r:id="rId10"/>
    <p:sldMasterId id="2147483701" r:id="rId11"/>
    <p:sldMasterId id="2147483705" r:id="rId12"/>
    <p:sldMasterId id="2147483711" r:id="rId13"/>
    <p:sldMasterId id="2147483716" r:id="rId14"/>
    <p:sldMasterId id="2147483720" r:id="rId15"/>
    <p:sldMasterId id="2147483724" r:id="rId16"/>
    <p:sldMasterId id="2147483730" r:id="rId17"/>
    <p:sldMasterId id="2147483735" r:id="rId18"/>
    <p:sldMasterId id="2147483741" r:id="rId19"/>
    <p:sldMasterId id="2147483747" r:id="rId20"/>
  </p:sldMasterIdLst>
  <p:notesMasterIdLst>
    <p:notesMasterId r:id="rId44"/>
  </p:notesMasterIdLst>
  <p:handoutMasterIdLst>
    <p:handoutMasterId r:id="rId45"/>
  </p:handout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6" r:id="rId29"/>
    <p:sldId id="287" r:id="rId30"/>
    <p:sldId id="288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7070"/>
    <a:srgbClr val="E96565"/>
    <a:srgbClr val="1D1A36"/>
    <a:srgbClr val="3C356F"/>
    <a:srgbClr val="3F1A46"/>
    <a:srgbClr val="262626"/>
    <a:srgbClr val="1B306B"/>
    <a:srgbClr val="FFCC00"/>
    <a:srgbClr val="F8F8F8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6" autoAdjust="0"/>
    <p:restoredTop sz="84268" autoAdjust="0"/>
  </p:normalViewPr>
  <p:slideViewPr>
    <p:cSldViewPr>
      <p:cViewPr>
        <p:scale>
          <a:sx n="88" d="100"/>
          <a:sy n="88" d="100"/>
        </p:scale>
        <p:origin x="776" y="-88"/>
      </p:cViewPr>
      <p:guideLst>
        <p:guide orient="horz" pos="216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910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Master" Target="slideMasters/slideMaster20.xml"/><Relationship Id="rId21" Type="http://schemas.openxmlformats.org/officeDocument/2006/relationships/slide" Target="slides/slide1.xml"/><Relationship Id="rId22" Type="http://schemas.openxmlformats.org/officeDocument/2006/relationships/slide" Target="slides/slide2.xml"/><Relationship Id="rId23" Type="http://schemas.openxmlformats.org/officeDocument/2006/relationships/slide" Target="slides/slide3.xml"/><Relationship Id="rId24" Type="http://schemas.openxmlformats.org/officeDocument/2006/relationships/slide" Target="slides/slide4.xml"/><Relationship Id="rId25" Type="http://schemas.openxmlformats.org/officeDocument/2006/relationships/slide" Target="slides/slide5.xml"/><Relationship Id="rId26" Type="http://schemas.openxmlformats.org/officeDocument/2006/relationships/slide" Target="slides/slide6.xml"/><Relationship Id="rId27" Type="http://schemas.openxmlformats.org/officeDocument/2006/relationships/slide" Target="slides/slide7.xml"/><Relationship Id="rId28" Type="http://schemas.openxmlformats.org/officeDocument/2006/relationships/slide" Target="slides/slide8.xml"/><Relationship Id="rId29" Type="http://schemas.openxmlformats.org/officeDocument/2006/relationships/slide" Target="slides/slide9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10.xml"/><Relationship Id="rId31" Type="http://schemas.openxmlformats.org/officeDocument/2006/relationships/slide" Target="slides/slide11.xml"/><Relationship Id="rId32" Type="http://schemas.openxmlformats.org/officeDocument/2006/relationships/slide" Target="slides/slide12.xml"/><Relationship Id="rId9" Type="http://schemas.openxmlformats.org/officeDocument/2006/relationships/slideMaster" Target="slideMasters/slideMaster9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slide" Target="slides/slide13.xml"/><Relationship Id="rId34" Type="http://schemas.openxmlformats.org/officeDocument/2006/relationships/slide" Target="slides/slide14.xml"/><Relationship Id="rId35" Type="http://schemas.openxmlformats.org/officeDocument/2006/relationships/slide" Target="slides/slide15.xml"/><Relationship Id="rId36" Type="http://schemas.openxmlformats.org/officeDocument/2006/relationships/slide" Target="slides/slide16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Relationship Id="rId13" Type="http://schemas.openxmlformats.org/officeDocument/2006/relationships/slideMaster" Target="slideMasters/slideMaster13.xml"/><Relationship Id="rId14" Type="http://schemas.openxmlformats.org/officeDocument/2006/relationships/slideMaster" Target="slideMasters/slideMaster14.xml"/><Relationship Id="rId15" Type="http://schemas.openxmlformats.org/officeDocument/2006/relationships/slideMaster" Target="slideMasters/slideMaster15.xml"/><Relationship Id="rId16" Type="http://schemas.openxmlformats.org/officeDocument/2006/relationships/slideMaster" Target="slideMasters/slideMaster16.xml"/><Relationship Id="rId17" Type="http://schemas.openxmlformats.org/officeDocument/2006/relationships/slideMaster" Target="slideMasters/slideMaster17.xml"/><Relationship Id="rId18" Type="http://schemas.openxmlformats.org/officeDocument/2006/relationships/slideMaster" Target="slideMasters/slideMaster18.xml"/><Relationship Id="rId19" Type="http://schemas.openxmlformats.org/officeDocument/2006/relationships/slideMaster" Target="slideMasters/slideMaster19.xml"/><Relationship Id="rId37" Type="http://schemas.openxmlformats.org/officeDocument/2006/relationships/slide" Target="slides/slide17.xml"/><Relationship Id="rId38" Type="http://schemas.openxmlformats.org/officeDocument/2006/relationships/slide" Target="slides/slide18.xml"/><Relationship Id="rId39" Type="http://schemas.openxmlformats.org/officeDocument/2006/relationships/slide" Target="slides/slide19.xml"/><Relationship Id="rId40" Type="http://schemas.openxmlformats.org/officeDocument/2006/relationships/slide" Target="slides/slide20.xml"/><Relationship Id="rId41" Type="http://schemas.openxmlformats.org/officeDocument/2006/relationships/slide" Target="slides/slide21.xml"/><Relationship Id="rId42" Type="http://schemas.openxmlformats.org/officeDocument/2006/relationships/slide" Target="slides/slide22.xml"/><Relationship Id="rId43" Type="http://schemas.openxmlformats.org/officeDocument/2006/relationships/slide" Target="slides/slide23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5/24/17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5/24/17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8588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60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31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789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995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792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2680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82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52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35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808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30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53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93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080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227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4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4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4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2.png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2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3.pn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Relationship Id="rId2" Type="http://schemas.openxmlformats.org/officeDocument/2006/relationships/image" Target="../media/image4.pn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Relationship Id="rId2" Type="http://schemas.openxmlformats.org/officeDocument/2006/relationships/image" Target="../media/image4.pn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23359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4534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817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794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377610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611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42974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7224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63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424948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914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76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89238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74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6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9054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1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06200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99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6114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7475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434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45447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8455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12264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5/24/17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8224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3771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769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40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0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6399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6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1E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UCLA Extension 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00041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7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225480"/>
            <a:ext cx="9144000" cy="480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36355"/>
            <a:ext cx="2256037" cy="4234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06" y="266411"/>
            <a:ext cx="2565400" cy="36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7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rgbClr val="1E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284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2514600" y="6410337"/>
            <a:ext cx="6635269" cy="457748"/>
          </a:xfrm>
          <a:prstGeom prst="flowChartProcess">
            <a:avLst/>
          </a:prstGeom>
          <a:solidFill>
            <a:srgbClr val="1E4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387213"/>
            <a:ext cx="2256037" cy="42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2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10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5/24/17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307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372699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52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81943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5/24/17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8843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360730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6011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9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18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7437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12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1E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UCLA Extension 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00041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7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225480"/>
            <a:ext cx="9144000" cy="480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36355"/>
            <a:ext cx="2256037" cy="4234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06" y="266411"/>
            <a:ext cx="2565400" cy="36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36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rgbClr val="1E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6392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2514600" y="6410337"/>
            <a:ext cx="6635269" cy="457748"/>
          </a:xfrm>
          <a:prstGeom prst="flowChartProcess">
            <a:avLst/>
          </a:prstGeom>
          <a:solidFill>
            <a:srgbClr val="1E4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387213"/>
            <a:ext cx="2256037" cy="42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5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7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5/24/17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9289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02999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5534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258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134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413286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7594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39488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8010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191000" y="4060435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390606" y="4060403"/>
            <a:ext cx="3800394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Trilogy Education Services | </a:t>
            </a:r>
          </a:p>
        </p:txBody>
      </p:sp>
    </p:spTree>
    <p:extLst>
      <p:ext uri="{BB962C8B-B14F-4D97-AF65-F5344CB8AC3E}">
        <p14:creationId xmlns:p14="http://schemas.microsoft.com/office/powerpoint/2010/main" val="310594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188872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748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14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82026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22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6073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6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7803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2995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52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57786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4" Type="http://schemas.openxmlformats.org/officeDocument/2006/relationships/theme" Target="../theme/theme10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4" Type="http://schemas.openxmlformats.org/officeDocument/2006/relationships/theme" Target="../theme/theme11.xml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6.xml"/><Relationship Id="rId6" Type="http://schemas.openxmlformats.org/officeDocument/2006/relationships/theme" Target="../theme/theme12.xml"/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theme" Target="../theme/theme13.xml"/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4" Type="http://schemas.openxmlformats.org/officeDocument/2006/relationships/theme" Target="../theme/theme14.xml"/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4" Type="http://schemas.openxmlformats.org/officeDocument/2006/relationships/theme" Target="../theme/theme15.xml"/><Relationship Id="rId1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61.xml"/><Relationship Id="rId6" Type="http://schemas.openxmlformats.org/officeDocument/2006/relationships/theme" Target="../theme/theme16.xml"/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5.xml"/><Relationship Id="rId5" Type="http://schemas.openxmlformats.org/officeDocument/2006/relationships/theme" Target="../theme/theme17.xml"/><Relationship Id="rId1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3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70.xml"/><Relationship Id="rId6" Type="http://schemas.openxmlformats.org/officeDocument/2006/relationships/theme" Target="../theme/theme18.xml"/><Relationship Id="rId1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7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theme" Target="../theme/theme19.xml"/><Relationship Id="rId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7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9.xml"/><Relationship Id="rId5" Type="http://schemas.openxmlformats.org/officeDocument/2006/relationships/slideLayout" Target="../slideLayouts/slideLayout80.xml"/><Relationship Id="rId6" Type="http://schemas.openxmlformats.org/officeDocument/2006/relationships/theme" Target="../theme/theme20.xml"/><Relationship Id="rId1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theme" Target="../theme/theme4.xml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theme" Target="../theme/theme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theme" Target="../theme/theme6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theme" Target="../theme/theme7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4" Type="http://schemas.openxmlformats.org/officeDocument/2006/relationships/theme" Target="../theme/theme8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theme" Target="../theme/theme9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114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11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400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885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774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01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028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262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86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404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060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38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259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0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978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841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222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635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Express Yourself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April 26,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Day 42</a:t>
            </a:r>
          </a:p>
        </p:txBody>
      </p:sp>
    </p:spTree>
    <p:extLst>
      <p:ext uri="{BB962C8B-B14F-4D97-AF65-F5344CB8AC3E}">
        <p14:creationId xmlns:p14="http://schemas.microsoft.com/office/powerpoint/2010/main" val="96182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Big Box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35627" y="725557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1234789"/>
            <a:ext cx="5029200" cy="48612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791200" y="1234788"/>
            <a:ext cx="3121794" cy="4251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Take a few moments to answer the following questions with the person next to you:</a:t>
            </a:r>
          </a:p>
          <a:p>
            <a:endParaRPr lang="en-US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How does this box represent a server?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What modules or “sub-boxes” commonly exist inside?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74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Inside the Box: And More!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1234789"/>
            <a:ext cx="5029200" cy="48612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35627" y="725557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-107373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Listen</a:t>
            </a:r>
          </a:p>
        </p:txBody>
      </p:sp>
      <p:sp>
        <p:nvSpPr>
          <p:cNvPr id="9" name="Rectangle 8"/>
          <p:cNvSpPr/>
          <p:nvPr/>
        </p:nvSpPr>
        <p:spPr>
          <a:xfrm>
            <a:off x="2994314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277341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URL Parse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9600" y="2629974"/>
            <a:ext cx="4365914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111827" y="2756358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Route Handling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9600" y="3719917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-107373" y="3933511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Send HTML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974028" y="3731087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257055" y="3944681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Send JSON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9600" y="4775989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-107373" y="4989583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Receive POSTs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978398" y="4799840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2261425" y="5013434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Server Side Logic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52400" y="5751583"/>
            <a:ext cx="4323113" cy="2306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-982840" y="5713254"/>
            <a:ext cx="7452078" cy="1541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And More!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5791200" y="1234788"/>
            <a:ext cx="3121794" cy="48612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In a way, servers can be represented as hardware boxes with modules of server-side code contained inside.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Servers typically contain code for tasks such as listening, parsing URLs, route handling, and more.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85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</a:t>
            </a:r>
          </a:p>
        </p:txBody>
      </p:sp>
    </p:spTree>
    <p:extLst>
      <p:ext uri="{BB962C8B-B14F-4D97-AF65-F5344CB8AC3E}">
        <p14:creationId xmlns:p14="http://schemas.microsoft.com/office/powerpoint/2010/main" val="237660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 me again…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visuals displayed on the 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Express?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40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visuals displayed on the 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Express.JS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" y="990601"/>
            <a:ext cx="8537117" cy="30480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43345" y="45720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Web framework for node to make creating code for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much simpler</a:t>
            </a:r>
          </a:p>
        </p:txBody>
      </p:sp>
    </p:spTree>
    <p:extLst>
      <p:ext uri="{BB962C8B-B14F-4D97-AF65-F5344CB8AC3E}">
        <p14:creationId xmlns:p14="http://schemas.microsoft.com/office/powerpoint/2010/main" val="134002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 me again…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visuals displayed on the 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What is a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route?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44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Routes = Maps</a:t>
            </a:r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visuals displayed on the 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874395"/>
            <a:ext cx="7016772" cy="523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50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Routes = Maps</a:t>
            </a:r>
          </a:p>
        </p:txBody>
      </p:sp>
      <p:sp>
        <p:nvSpPr>
          <p:cNvPr id="4" name="Rectangle 3"/>
          <p:cNvSpPr/>
          <p:nvPr/>
        </p:nvSpPr>
        <p:spPr>
          <a:xfrm>
            <a:off x="2255520" y="1470660"/>
            <a:ext cx="22098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0" y="3026062"/>
            <a:ext cx="22098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/saved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8200" y="4596705"/>
            <a:ext cx="36576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/headlines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4953000" y="1676400"/>
            <a:ext cx="9906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4953000" y="3232346"/>
            <a:ext cx="9906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4876800" y="4825305"/>
            <a:ext cx="9906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6200" y="339788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 visits a link…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24600" y="1685961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 is shown the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“Home”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00800" y="3119415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 is shown the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“Saved”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39840" y="4596705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 is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given JSON containing all of the headline data.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4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Example</a:t>
            </a:r>
          </a:p>
        </p:txBody>
      </p:sp>
      <p:sp>
        <p:nvSpPr>
          <p:cNvPr id="6" name="Rectangle 5"/>
          <p:cNvSpPr/>
          <p:nvPr/>
        </p:nvSpPr>
        <p:spPr>
          <a:xfrm>
            <a:off x="880533" y="5950609"/>
            <a:ext cx="723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charset="0"/>
                <a:ea typeface="Arial" charset="0"/>
                <a:cs typeface="Arial" charset="0"/>
              </a:rPr>
              <a:t>http://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nyt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-mongo-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scraper.herokuapp.com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/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32015"/>
            <a:ext cx="7323667" cy="414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6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Client-Server Communication (GET)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770" y="2638789"/>
            <a:ext cx="2454162" cy="171714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361951" y="1616467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u="sng" dirty="0"/>
              <a:t>Node Server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1903" y="1582135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u="sng" dirty="0"/>
              <a:t>Client Browser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275103" y="2926634"/>
            <a:ext cx="25519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6514351" y="1768867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endParaRPr lang="en-US" sz="1800" b="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3386917" y="1930833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b="0" dirty="0"/>
              <a:t>1) User visits </a:t>
            </a:r>
            <a:r>
              <a:rPr lang="en-US" sz="1800" b="0" dirty="0" smtClean="0"/>
              <a:t>“/”</a:t>
            </a:r>
            <a:r>
              <a:rPr lang="en-US" sz="1800" b="0" dirty="0" smtClean="0"/>
              <a:t> route</a:t>
            </a:r>
            <a:endParaRPr lang="en-US" sz="1800" b="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3415946" y="2422721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dirty="0" smtClean="0"/>
              <a:t>(GET </a:t>
            </a:r>
            <a:r>
              <a:rPr lang="en-US" sz="1800" dirty="0"/>
              <a:t>Request)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687915"/>
            <a:ext cx="2858180" cy="161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Concerns…</a:t>
            </a:r>
          </a:p>
        </p:txBody>
      </p:sp>
    </p:spTree>
    <p:extLst>
      <p:ext uri="{BB962C8B-B14F-4D97-AF65-F5344CB8AC3E}">
        <p14:creationId xmlns:p14="http://schemas.microsoft.com/office/powerpoint/2010/main" val="427777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Client-Server Communication (GET)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117" y="2255122"/>
            <a:ext cx="1919469" cy="134302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361951" y="1616467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u="sng" dirty="0"/>
              <a:t>Node Server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1903" y="1582135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u="sng" dirty="0"/>
              <a:t>Client Browser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275103" y="2926634"/>
            <a:ext cx="25519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6514351" y="1768867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endParaRPr lang="en-US" sz="1800" b="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427503" y="3613346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b="0" dirty="0"/>
              <a:t>3) Server responds by providing HTML with </a:t>
            </a:r>
            <a:r>
              <a:rPr lang="en-US" sz="1800" b="0" dirty="0" smtClean="0"/>
              <a:t>saved articles</a:t>
            </a:r>
            <a:endParaRPr lang="en-US" sz="1800" b="0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331878" y="3321922"/>
            <a:ext cx="2438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3397803" y="1877493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b="0" dirty="0"/>
              <a:t>1) User visits </a:t>
            </a:r>
            <a:r>
              <a:rPr lang="en-US" sz="1800" b="0" dirty="0" smtClean="0"/>
              <a:t>/</a:t>
            </a:r>
            <a:r>
              <a:rPr lang="en-US" sz="1800" b="0" dirty="0" smtClean="0"/>
              <a:t>saved</a:t>
            </a:r>
            <a:endParaRPr lang="en-US" sz="1800" b="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3415946" y="2323986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dirty="0"/>
              <a:t>(GET Request)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6094503" y="3757474"/>
            <a:ext cx="2629648" cy="1576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b="0" dirty="0"/>
              <a:t>2) Request triggers the code in the Server route. The server then finds the relevant HTML content and data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692869"/>
            <a:ext cx="2858180" cy="160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8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Client-Server Communication (POST)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116" y="2255122"/>
            <a:ext cx="1919469" cy="134302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361951" y="1616467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u="sng" dirty="0"/>
              <a:t>Node Server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1903" y="1582135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u="sng" dirty="0"/>
              <a:t>Client Browser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275103" y="2926634"/>
            <a:ext cx="25519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6514351" y="1768867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endParaRPr lang="en-US" sz="1800" b="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088884" y="1834615"/>
            <a:ext cx="2924388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b="0" dirty="0"/>
              <a:t>1) User </a:t>
            </a:r>
            <a:r>
              <a:rPr lang="en-US" sz="1800" b="0" dirty="0" smtClean="0"/>
              <a:t>saves an </a:t>
            </a:r>
            <a:r>
              <a:rPr lang="en-US" sz="1800" b="0" smtClean="0"/>
              <a:t>article using ”</a:t>
            </a:r>
            <a:r>
              <a:rPr lang="en-US" sz="1800" b="0" dirty="0" err="1" smtClean="0"/>
              <a:t>api</a:t>
            </a:r>
            <a:r>
              <a:rPr lang="en-US" sz="1800" b="0" dirty="0" smtClean="0"/>
              <a:t>/headlines”</a:t>
            </a:r>
            <a:endParaRPr lang="en-US" sz="1800" b="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569843" y="2400186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dirty="0"/>
              <a:t>(POST Request)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05779"/>
            <a:ext cx="2858180" cy="158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8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Client-Server Communication (POST)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382" y="2255122"/>
            <a:ext cx="2400938" cy="134302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361951" y="1616467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u="sng" dirty="0"/>
              <a:t>Node Server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1903" y="1582135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u="sng" dirty="0"/>
              <a:t>Client Browser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275103" y="2926634"/>
            <a:ext cx="25519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6514351" y="1768867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endParaRPr lang="en-US" sz="1800" b="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427503" y="3613346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b="0" dirty="0"/>
              <a:t>3) </a:t>
            </a:r>
            <a:r>
              <a:rPr lang="en-US" sz="1800" b="0" dirty="0" smtClean="0"/>
              <a:t>“Saved” articles are loaded on the saved page.</a:t>
            </a:r>
            <a:endParaRPr lang="en-US" sz="1800" b="0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331878" y="3321922"/>
            <a:ext cx="2438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/>
        </p:nvSpPr>
        <p:spPr>
          <a:xfrm>
            <a:off x="6094503" y="3757474"/>
            <a:ext cx="2629648" cy="1576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b="0" dirty="0"/>
              <a:t>2) Request triggers the code in the Server route. The server then </a:t>
            </a:r>
            <a:r>
              <a:rPr lang="en-US" sz="1800" b="0" dirty="0" smtClean="0"/>
              <a:t>sets the article as “saved” in the database.</a:t>
            </a:r>
            <a:endParaRPr lang="en-US" sz="1800" b="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3569843" y="2400186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dirty="0"/>
              <a:t>(POST Request)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05779"/>
            <a:ext cx="2858180" cy="1583163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3070209" y="1875616"/>
            <a:ext cx="2924388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b="0" dirty="0"/>
              <a:t>1) User </a:t>
            </a:r>
            <a:r>
              <a:rPr lang="en-US" sz="1800" b="0" dirty="0" smtClean="0"/>
              <a:t>saves an </a:t>
            </a:r>
            <a:r>
              <a:rPr lang="en-US" sz="1800" b="0" smtClean="0"/>
              <a:t>article using ”</a:t>
            </a:r>
            <a:r>
              <a:rPr lang="en-US" sz="1800" b="0" dirty="0" err="1" smtClean="0"/>
              <a:t>api</a:t>
            </a:r>
            <a:r>
              <a:rPr lang="en-US" sz="1800" b="0" dirty="0" smtClean="0"/>
              <a:t>/headlines”</a:t>
            </a:r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301911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Time!</a:t>
            </a:r>
          </a:p>
        </p:txBody>
      </p:sp>
    </p:spTree>
    <p:extLst>
      <p:ext uri="{BB962C8B-B14F-4D97-AF65-F5344CB8AC3E}">
        <p14:creationId xmlns:p14="http://schemas.microsoft.com/office/powerpoint/2010/main" val="108208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Comment #1 - Concern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“This is all so confusing…”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06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Comment #1 - Response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43345" y="8382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And it will be for your employer as well.</a:t>
            </a:r>
          </a:p>
        </p:txBody>
      </p:sp>
      <p:pic>
        <p:nvPicPr>
          <p:cNvPr id="3074" name="Picture 2" descr="http://s2.quickmeme.com/img/fb/fb7c88438001cc01a65e49d2458c4d64d0774dca9115620d1444c203598a8f8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47800"/>
            <a:ext cx="6309295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17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Comment #2 - Concern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“I feel like I’m just copying and pasting”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2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Comment #2 - Response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54864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4" name="Picture 4" descr="https://cdn.meme.am/instances/5482638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85" y="838200"/>
            <a:ext cx="5401242" cy="540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943599" y="838200"/>
            <a:ext cx="2729345" cy="54012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Backend code libraries mean YOU have to code less. 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Often you are just copying “best-practices” over and over again.</a:t>
            </a:r>
          </a:p>
        </p:txBody>
      </p:sp>
    </p:spTree>
    <p:extLst>
      <p:ext uri="{BB962C8B-B14F-4D97-AF65-F5344CB8AC3E}">
        <p14:creationId xmlns:p14="http://schemas.microsoft.com/office/powerpoint/2010/main" val="68824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</p:spTree>
    <p:extLst>
      <p:ext uri="{BB962C8B-B14F-4D97-AF65-F5344CB8AC3E}">
        <p14:creationId xmlns:p14="http://schemas.microsoft.com/office/powerpoint/2010/main" val="410936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Objectives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838200"/>
            <a:ext cx="8382000" cy="51816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Before you walk out the door you should…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Know how to create a generic Express Server (copy and paste is fine).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Know how to create a basic Express GET route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Know how to create an Express POST route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Know what POST Man is for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Understand “conceptually” how to use AJAX to GET and POST data to an Express server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28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Moment to Refresh</a:t>
            </a:r>
          </a:p>
        </p:txBody>
      </p:sp>
    </p:spTree>
    <p:extLst>
      <p:ext uri="{BB962C8B-B14F-4D97-AF65-F5344CB8AC3E}">
        <p14:creationId xmlns:p14="http://schemas.microsoft.com/office/powerpoint/2010/main" val="65279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_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UCL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4_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2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2_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_UCL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UT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_Theme" id="{3E61B1EA-1310-46A0-B6DA-7DD1D9358867}" vid="{58FA67FA-40E8-458F-BB6E-1B9C39E99343}"/>
    </a:ext>
  </a:extLst>
</a:theme>
</file>

<file path=ppt/theme/theme18.xml><?xml version="1.0" encoding="utf-8"?>
<a:theme xmlns:a="http://schemas.openxmlformats.org/drawingml/2006/main" name="5_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3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3_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CF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F_Theme" id="{C83D9D28-1503-46AE-95A4-A6562110F3ED}" vid="{FD728935-2AB7-4AA8-96A9-760B0AD71397}"/>
    </a:ext>
  </a:extLst>
</a:theme>
</file>

<file path=ppt/theme/theme5.xml><?xml version="1.0" encoding="utf-8"?>
<a:theme xmlns:a="http://schemas.openxmlformats.org/drawingml/2006/main" name="2_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UCLA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LA_Theme" id="{A2431CA4-1044-4929-B4FB-86CA7663FF6A}" vid="{CE460097-7887-443E-823B-A8F2C5D701C7}"/>
    </a:ext>
  </a:extLst>
</a:theme>
</file>

<file path=ppt/theme/theme9.xml><?xml version="1.0" encoding="utf-8"?>
<a:theme xmlns:a="http://schemas.openxmlformats.org/drawingml/2006/main" name="3_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12389</TotalTime>
  <Words>638</Words>
  <Application>Microsoft Macintosh PowerPoint</Application>
  <PresentationFormat>On-screen Show (4:3)</PresentationFormat>
  <Paragraphs>112</Paragraphs>
  <Slides>23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20</vt:i4>
      </vt:variant>
      <vt:variant>
        <vt:lpstr>Slide Titles</vt:lpstr>
      </vt:variant>
      <vt:variant>
        <vt:i4>23</vt:i4>
      </vt:variant>
    </vt:vector>
  </HeadingPairs>
  <TitlesOfParts>
    <vt:vector size="47" baseType="lpstr">
      <vt:lpstr>Calibri</vt:lpstr>
      <vt:lpstr>Calibri Light</vt:lpstr>
      <vt:lpstr>Roboto</vt:lpstr>
      <vt:lpstr>Arial</vt:lpstr>
      <vt:lpstr>UCF - Theme</vt:lpstr>
      <vt:lpstr>Rutgers - Theme</vt:lpstr>
      <vt:lpstr>1_Rutgers - Theme</vt:lpstr>
      <vt:lpstr>UCF_Theme</vt:lpstr>
      <vt:lpstr>2_Rutgers - Theme</vt:lpstr>
      <vt:lpstr>Unbranded</vt:lpstr>
      <vt:lpstr>UTAustin</vt:lpstr>
      <vt:lpstr>UCLA_Theme</vt:lpstr>
      <vt:lpstr>3_Rutgers - Theme</vt:lpstr>
      <vt:lpstr>1_Unbranded</vt:lpstr>
      <vt:lpstr>1_UTAustin</vt:lpstr>
      <vt:lpstr>UCLA</vt:lpstr>
      <vt:lpstr>4_Rutgers - Theme</vt:lpstr>
      <vt:lpstr>2_Unbranded</vt:lpstr>
      <vt:lpstr>2_UTAustin</vt:lpstr>
      <vt:lpstr>1_UCLA</vt:lpstr>
      <vt:lpstr>UT_Theme</vt:lpstr>
      <vt:lpstr>5_Rutgers - Theme</vt:lpstr>
      <vt:lpstr>3_Unbranded</vt:lpstr>
      <vt:lpstr>3_UTAustin</vt:lpstr>
      <vt:lpstr>Express Yourself</vt:lpstr>
      <vt:lpstr>Early Concerns…</vt:lpstr>
      <vt:lpstr>PowerPoint Presentation</vt:lpstr>
      <vt:lpstr>PowerPoint Presentation</vt:lpstr>
      <vt:lpstr>PowerPoint Presentation</vt:lpstr>
      <vt:lpstr>PowerPoint Presentation</vt:lpstr>
      <vt:lpstr>Today’s Class</vt:lpstr>
      <vt:lpstr>Your Objectives</vt:lpstr>
      <vt:lpstr>A Moment to Refresh</vt:lpstr>
      <vt:lpstr>PowerPoint Presentation</vt:lpstr>
      <vt:lpstr>PowerPoint Presentation</vt:lpstr>
      <vt:lpstr>Express</vt:lpstr>
      <vt:lpstr>Remind me again…</vt:lpstr>
      <vt:lpstr>Express.JS</vt:lpstr>
      <vt:lpstr>Remind me again…</vt:lpstr>
      <vt:lpstr>Routes = Maps</vt:lpstr>
      <vt:lpstr>Routes = Maps</vt:lpstr>
      <vt:lpstr>Quick Example</vt:lpstr>
      <vt:lpstr>Client-Server Communication (GET)</vt:lpstr>
      <vt:lpstr>Client-Server Communication (GET)</vt:lpstr>
      <vt:lpstr>Client-Server Communication (POST)</vt:lpstr>
      <vt:lpstr>Client-Server Communication (POST)</vt:lpstr>
      <vt:lpstr>Activity Time!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christian eckenrode</cp:lastModifiedBy>
  <cp:revision>1655</cp:revision>
  <cp:lastPrinted>2016-01-30T16:23:56Z</cp:lastPrinted>
  <dcterms:created xsi:type="dcterms:W3CDTF">2015-01-20T17:19:00Z</dcterms:created>
  <dcterms:modified xsi:type="dcterms:W3CDTF">2017-05-24T19:11:10Z</dcterms:modified>
</cp:coreProperties>
</file>